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81" r:id="rId2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985" autoAdjust="0"/>
    <p:restoredTop sz="94660"/>
  </p:normalViewPr>
  <p:slideViewPr>
    <p:cSldViewPr snapToGrid="0">
      <p:cViewPr varScale="1">
        <p:scale>
          <a:sx n="89" d="100"/>
          <a:sy n="89" d="100"/>
        </p:scale>
        <p:origin x="93" y="1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AB0A390-1D20-F84F-5CA6-35A4EC3C60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C52B0008-A9EA-39EC-6AC2-3EF002A59D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FE3AE19-09AA-6904-A0D6-4140A3408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D2760-04D9-4BEC-AB3F-929DD90865BE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D21B647-5AC8-571C-F5AF-772964D0C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BC29065-5AF1-57A5-F055-5309B6F0A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928A-3A0B-416B-A979-DDC636CF3D3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413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BC8EFE5-7313-5F0F-5D50-86800D811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ADA46F8-75D7-F29D-AD7D-5703B13F8F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C5260C1-F9CD-7950-BB3D-B28444AD5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D2760-04D9-4BEC-AB3F-929DD90865BE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36B2542-2B0F-0293-BF6B-E38428ABB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7E4202A-888E-5F2D-EB28-FC20A03F57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928A-3A0B-416B-A979-DDC636CF3D3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46210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55D720F0-89DB-5298-D7E4-EB0B2BDF2A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9F24E84-FFE7-D593-86B4-6DE910AFBF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D57A74B-7FC5-C712-F003-0C1EB7577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D2760-04D9-4BEC-AB3F-929DD90865BE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DC46361-713A-7B79-357E-1E946B825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718E7F4-4168-2C95-78C5-0984AE707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928A-3A0B-416B-A979-DDC636CF3D3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5864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E5DA6CF-7EC8-77BE-9675-F643ED890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51D7A21-4DCA-1563-98C5-4C7230BCF8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56CE662-A8CA-CEA6-F0DC-41B5B8503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D2760-04D9-4BEC-AB3F-929DD90865BE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D41EA26-8500-14B8-ECC9-3037FFBE0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7376ED2-A3D2-4FED-F872-699B6E0FF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928A-3A0B-416B-A979-DDC636CF3D3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57386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949D765-EDE7-2575-0BC6-DC21E0ED3A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1117F16-6F20-3399-1A7B-48F31C78B9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D176E13-71DF-20D0-E731-D827A9E87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D2760-04D9-4BEC-AB3F-929DD90865BE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D0A6DA8-53DD-8301-5FB6-D2C51418B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76D37B3-6E5B-8FB0-8F2A-E7DC38751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928A-3A0B-416B-A979-DDC636CF3D3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03333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E49AB28-951B-4D71-8F82-E4F43F027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9FCC4B20-81BD-2318-3B1C-8F3DD8AE7A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8B4C08ED-30BA-4532-E3CC-1D291C75E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3862061-8168-982D-CABD-0DE7BBEAE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D2760-04D9-4BEC-AB3F-929DD90865BE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9C62B97-B665-9927-F5E9-F230631A4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9AC6E8D-A151-8DA4-7960-79BBF8E0E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928A-3A0B-416B-A979-DDC636CF3D3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47031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BE571B8-77D0-F9BD-3E27-F1B3C1A21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30E7D60-3F22-B8D2-9952-2E1FDFC2C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60DFE294-585D-CDC4-5133-027BE7BEFF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6C36D4E5-27A0-487F-7829-146A2B86CB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939D1978-061D-4B9F-2165-6E9BB69AC3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7AF620A2-B842-F421-4BAA-A63F3E19D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D2760-04D9-4BEC-AB3F-929DD90865BE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D038B99F-9A3E-3F10-FA06-E6BE5B831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FD563D6A-CA10-7B70-9B2F-3660B0DA3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928A-3A0B-416B-A979-DDC636CF3D3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86005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D62C473-C8AB-34E8-76E5-9DDEBC08F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708244B6-39AB-094F-FF60-31C90EEF7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D2760-04D9-4BEC-AB3F-929DD90865BE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A81BAFB4-A5F3-CC19-CE2B-19A7D5E48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9EA2647F-F3CF-9D07-25E4-C6682E7F2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928A-3A0B-416B-A979-DDC636CF3D3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5579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F9D1860A-3982-C241-80F0-86F71D9AB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D2760-04D9-4BEC-AB3F-929DD90865BE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FE7B5A10-7A0B-ED02-F222-B32E72EE0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B79242AE-EACB-B859-8008-A798F31C8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928A-3A0B-416B-A979-DDC636CF3D3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17356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99CF140-3B0D-13B8-CB8D-2D5D60D9E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FAF92C6-CBEF-EB2B-7274-446BAC7D2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B863B8BA-40F9-A16E-B8AA-DCBD83182E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6BE3EFA-BD95-9563-341D-CA8222810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D2760-04D9-4BEC-AB3F-929DD90865BE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EFA92BC-1AF9-0482-5CFC-A828158B2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6A6B6B8-0434-FE78-7BCB-982E07DE1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928A-3A0B-416B-A979-DDC636CF3D3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8312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3CE2D7F-AAFF-62E8-EB7F-7DF6890A6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DA95E622-9EC9-0F2B-BBC7-85F7953B69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0E3C66EA-D44F-F336-3C1C-ECE19B622E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F31A9116-315A-790E-D8BF-1CAABB65B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D2760-04D9-4BEC-AB3F-929DD90865BE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95B04D6-39C9-6BA4-96BA-C3F3C7561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2112A2B-CDBB-E4B3-0B9D-0431A2C55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4928A-3A0B-416B-A979-DDC636CF3D3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39531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28B11190-5621-A73F-2A40-3D995EC53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62E25CA-8F65-887B-B72F-71E3BCAD9E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B1BEFD8-9A05-AD8B-0469-701CB9B5FC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D2760-04D9-4BEC-AB3F-929DD90865BE}" type="datetimeFigureOut">
              <a:rPr lang="ar-SA" smtClean="0"/>
              <a:t>05/08/44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62C6A1A-DF18-CE34-B4F4-E192FDF714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D52042E-14EB-8AAC-4A22-6D10ABFA5A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4928A-3A0B-416B-A979-DDC636CF3D3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96502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5" descr="Picture 35">
            <a:extLst>
              <a:ext uri="{FF2B5EF4-FFF2-40B4-BE49-F238E27FC236}">
                <a16:creationId xmlns:a16="http://schemas.microsoft.com/office/drawing/2014/main" id="{EEF12DF3-43CB-4674-90EE-9BA2266D578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860" t="11041" r="15559" b="11040"/>
          <a:stretch>
            <a:fillRect/>
          </a:stretch>
        </p:blipFill>
        <p:spPr>
          <a:xfrm>
            <a:off x="-410135" y="-204397"/>
            <a:ext cx="2082052" cy="1996886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مستطيل 3">
            <a:extLst>
              <a:ext uri="{FF2B5EF4-FFF2-40B4-BE49-F238E27FC236}">
                <a16:creationId xmlns:a16="http://schemas.microsoft.com/office/drawing/2014/main" id="{A5B79704-CB5E-43DB-9037-17ED851C78C5}"/>
              </a:ext>
            </a:extLst>
          </p:cNvPr>
          <p:cNvSpPr/>
          <p:nvPr/>
        </p:nvSpPr>
        <p:spPr>
          <a:xfrm>
            <a:off x="9906001" y="149261"/>
            <a:ext cx="2211292" cy="68729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المملكة العربية السعودية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وزارة التعليم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مدرسة ......................</a:t>
            </a: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id="{86B97CE0-FB53-4ABF-85DC-959979CD7D89}"/>
              </a:ext>
            </a:extLst>
          </p:cNvPr>
          <p:cNvSpPr/>
          <p:nvPr/>
        </p:nvSpPr>
        <p:spPr>
          <a:xfrm>
            <a:off x="2633231" y="937038"/>
            <a:ext cx="6732495" cy="491416"/>
          </a:xfrm>
          <a:custGeom>
            <a:avLst/>
            <a:gdLst>
              <a:gd name="connsiteX0" fmla="*/ 0 w 6732495"/>
              <a:gd name="connsiteY0" fmla="*/ 0 h 491416"/>
              <a:gd name="connsiteX1" fmla="*/ 673250 w 6732495"/>
              <a:gd name="connsiteY1" fmla="*/ 0 h 491416"/>
              <a:gd name="connsiteX2" fmla="*/ 1413824 w 6732495"/>
              <a:gd name="connsiteY2" fmla="*/ 0 h 491416"/>
              <a:gd name="connsiteX3" fmla="*/ 1952424 w 6732495"/>
              <a:gd name="connsiteY3" fmla="*/ 0 h 491416"/>
              <a:gd name="connsiteX4" fmla="*/ 2558348 w 6732495"/>
              <a:gd name="connsiteY4" fmla="*/ 0 h 491416"/>
              <a:gd name="connsiteX5" fmla="*/ 3096948 w 6732495"/>
              <a:gd name="connsiteY5" fmla="*/ 0 h 491416"/>
              <a:gd name="connsiteX6" fmla="*/ 3770197 w 6732495"/>
              <a:gd name="connsiteY6" fmla="*/ 0 h 491416"/>
              <a:gd name="connsiteX7" fmla="*/ 4376122 w 6732495"/>
              <a:gd name="connsiteY7" fmla="*/ 0 h 491416"/>
              <a:gd name="connsiteX8" fmla="*/ 5116696 w 6732495"/>
              <a:gd name="connsiteY8" fmla="*/ 0 h 491416"/>
              <a:gd name="connsiteX9" fmla="*/ 5924596 w 6732495"/>
              <a:gd name="connsiteY9" fmla="*/ 0 h 491416"/>
              <a:gd name="connsiteX10" fmla="*/ 6732495 w 6732495"/>
              <a:gd name="connsiteY10" fmla="*/ 0 h 491416"/>
              <a:gd name="connsiteX11" fmla="*/ 6732495 w 6732495"/>
              <a:gd name="connsiteY11" fmla="*/ 491416 h 491416"/>
              <a:gd name="connsiteX12" fmla="*/ 5991921 w 6732495"/>
              <a:gd name="connsiteY12" fmla="*/ 491416 h 491416"/>
              <a:gd name="connsiteX13" fmla="*/ 5385996 w 6732495"/>
              <a:gd name="connsiteY13" fmla="*/ 491416 h 491416"/>
              <a:gd name="connsiteX14" fmla="*/ 4578097 w 6732495"/>
              <a:gd name="connsiteY14" fmla="*/ 491416 h 491416"/>
              <a:gd name="connsiteX15" fmla="*/ 3904847 w 6732495"/>
              <a:gd name="connsiteY15" fmla="*/ 491416 h 491416"/>
              <a:gd name="connsiteX16" fmla="*/ 3096948 w 6732495"/>
              <a:gd name="connsiteY16" fmla="*/ 491416 h 491416"/>
              <a:gd name="connsiteX17" fmla="*/ 2289048 w 6732495"/>
              <a:gd name="connsiteY17" fmla="*/ 491416 h 491416"/>
              <a:gd name="connsiteX18" fmla="*/ 1750449 w 6732495"/>
              <a:gd name="connsiteY18" fmla="*/ 491416 h 491416"/>
              <a:gd name="connsiteX19" fmla="*/ 1211849 w 6732495"/>
              <a:gd name="connsiteY19" fmla="*/ 491416 h 491416"/>
              <a:gd name="connsiteX20" fmla="*/ 605925 w 6732495"/>
              <a:gd name="connsiteY20" fmla="*/ 491416 h 491416"/>
              <a:gd name="connsiteX21" fmla="*/ 0 w 6732495"/>
              <a:gd name="connsiteY21" fmla="*/ 491416 h 491416"/>
              <a:gd name="connsiteX22" fmla="*/ 0 w 6732495"/>
              <a:gd name="connsiteY22" fmla="*/ 0 h 491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732495" h="491416" fill="none" extrusionOk="0">
                <a:moveTo>
                  <a:pt x="0" y="0"/>
                </a:moveTo>
                <a:cubicBezTo>
                  <a:pt x="139234" y="-12298"/>
                  <a:pt x="520043" y="-15996"/>
                  <a:pt x="673250" y="0"/>
                </a:cubicBezTo>
                <a:cubicBezTo>
                  <a:pt x="826457" y="15996"/>
                  <a:pt x="1074533" y="-30421"/>
                  <a:pt x="1413824" y="0"/>
                </a:cubicBezTo>
                <a:cubicBezTo>
                  <a:pt x="1753115" y="30421"/>
                  <a:pt x="1690031" y="11672"/>
                  <a:pt x="1952424" y="0"/>
                </a:cubicBezTo>
                <a:cubicBezTo>
                  <a:pt x="2214817" y="-11672"/>
                  <a:pt x="2428620" y="-11054"/>
                  <a:pt x="2558348" y="0"/>
                </a:cubicBezTo>
                <a:cubicBezTo>
                  <a:pt x="2688076" y="11054"/>
                  <a:pt x="2943937" y="-11192"/>
                  <a:pt x="3096948" y="0"/>
                </a:cubicBezTo>
                <a:cubicBezTo>
                  <a:pt x="3249959" y="11192"/>
                  <a:pt x="3623649" y="-11624"/>
                  <a:pt x="3770197" y="0"/>
                </a:cubicBezTo>
                <a:cubicBezTo>
                  <a:pt x="3916745" y="11624"/>
                  <a:pt x="4241833" y="13817"/>
                  <a:pt x="4376122" y="0"/>
                </a:cubicBezTo>
                <a:cubicBezTo>
                  <a:pt x="4510412" y="-13817"/>
                  <a:pt x="4956773" y="24675"/>
                  <a:pt x="5116696" y="0"/>
                </a:cubicBezTo>
                <a:cubicBezTo>
                  <a:pt x="5276619" y="-24675"/>
                  <a:pt x="5618219" y="7635"/>
                  <a:pt x="5924596" y="0"/>
                </a:cubicBezTo>
                <a:cubicBezTo>
                  <a:pt x="6230973" y="-7635"/>
                  <a:pt x="6476505" y="-17473"/>
                  <a:pt x="6732495" y="0"/>
                </a:cubicBezTo>
                <a:cubicBezTo>
                  <a:pt x="6717623" y="111210"/>
                  <a:pt x="6739698" y="328192"/>
                  <a:pt x="6732495" y="491416"/>
                </a:cubicBezTo>
                <a:cubicBezTo>
                  <a:pt x="6563997" y="524607"/>
                  <a:pt x="6187525" y="521724"/>
                  <a:pt x="5991921" y="491416"/>
                </a:cubicBezTo>
                <a:cubicBezTo>
                  <a:pt x="5796317" y="461108"/>
                  <a:pt x="5522005" y="518745"/>
                  <a:pt x="5385996" y="491416"/>
                </a:cubicBezTo>
                <a:cubicBezTo>
                  <a:pt x="5249987" y="464087"/>
                  <a:pt x="4872565" y="478929"/>
                  <a:pt x="4578097" y="491416"/>
                </a:cubicBezTo>
                <a:cubicBezTo>
                  <a:pt x="4283629" y="503903"/>
                  <a:pt x="4060842" y="518810"/>
                  <a:pt x="3904847" y="491416"/>
                </a:cubicBezTo>
                <a:cubicBezTo>
                  <a:pt x="3748852" y="464023"/>
                  <a:pt x="3279419" y="456521"/>
                  <a:pt x="3096948" y="491416"/>
                </a:cubicBezTo>
                <a:cubicBezTo>
                  <a:pt x="2914477" y="526311"/>
                  <a:pt x="2499845" y="509764"/>
                  <a:pt x="2289048" y="491416"/>
                </a:cubicBezTo>
                <a:cubicBezTo>
                  <a:pt x="2078251" y="473068"/>
                  <a:pt x="1865534" y="478704"/>
                  <a:pt x="1750449" y="491416"/>
                </a:cubicBezTo>
                <a:cubicBezTo>
                  <a:pt x="1635364" y="504128"/>
                  <a:pt x="1428107" y="480759"/>
                  <a:pt x="1211849" y="491416"/>
                </a:cubicBezTo>
                <a:cubicBezTo>
                  <a:pt x="995591" y="502073"/>
                  <a:pt x="775801" y="471064"/>
                  <a:pt x="605925" y="491416"/>
                </a:cubicBezTo>
                <a:cubicBezTo>
                  <a:pt x="436049" y="511768"/>
                  <a:pt x="169630" y="463129"/>
                  <a:pt x="0" y="491416"/>
                </a:cubicBezTo>
                <a:cubicBezTo>
                  <a:pt x="-8376" y="253220"/>
                  <a:pt x="-14881" y="243129"/>
                  <a:pt x="0" y="0"/>
                </a:cubicBezTo>
                <a:close/>
              </a:path>
              <a:path w="6732495" h="491416" stroke="0" extrusionOk="0">
                <a:moveTo>
                  <a:pt x="0" y="0"/>
                </a:moveTo>
                <a:cubicBezTo>
                  <a:pt x="146038" y="9141"/>
                  <a:pt x="363133" y="-17556"/>
                  <a:pt x="471275" y="0"/>
                </a:cubicBezTo>
                <a:cubicBezTo>
                  <a:pt x="579417" y="17556"/>
                  <a:pt x="1028863" y="-517"/>
                  <a:pt x="1211849" y="0"/>
                </a:cubicBezTo>
                <a:cubicBezTo>
                  <a:pt x="1394835" y="517"/>
                  <a:pt x="1560584" y="12127"/>
                  <a:pt x="1885099" y="0"/>
                </a:cubicBezTo>
                <a:cubicBezTo>
                  <a:pt x="2209614" y="-12127"/>
                  <a:pt x="2251202" y="6532"/>
                  <a:pt x="2356373" y="0"/>
                </a:cubicBezTo>
                <a:cubicBezTo>
                  <a:pt x="2461544" y="-6532"/>
                  <a:pt x="2696692" y="-1799"/>
                  <a:pt x="2827648" y="0"/>
                </a:cubicBezTo>
                <a:cubicBezTo>
                  <a:pt x="2958604" y="1799"/>
                  <a:pt x="3218059" y="-5604"/>
                  <a:pt x="3366248" y="0"/>
                </a:cubicBezTo>
                <a:cubicBezTo>
                  <a:pt x="3514437" y="5604"/>
                  <a:pt x="3757890" y="19623"/>
                  <a:pt x="3904847" y="0"/>
                </a:cubicBezTo>
                <a:cubicBezTo>
                  <a:pt x="4051804" y="-19623"/>
                  <a:pt x="4374996" y="-17945"/>
                  <a:pt x="4645422" y="0"/>
                </a:cubicBezTo>
                <a:cubicBezTo>
                  <a:pt x="4915848" y="17945"/>
                  <a:pt x="5077469" y="-17371"/>
                  <a:pt x="5453321" y="0"/>
                </a:cubicBezTo>
                <a:cubicBezTo>
                  <a:pt x="5829173" y="17371"/>
                  <a:pt x="6263823" y="4193"/>
                  <a:pt x="6732495" y="0"/>
                </a:cubicBezTo>
                <a:cubicBezTo>
                  <a:pt x="6748077" y="158350"/>
                  <a:pt x="6709971" y="335469"/>
                  <a:pt x="6732495" y="491416"/>
                </a:cubicBezTo>
                <a:cubicBezTo>
                  <a:pt x="6455956" y="480945"/>
                  <a:pt x="6197692" y="463081"/>
                  <a:pt x="5924596" y="491416"/>
                </a:cubicBezTo>
                <a:cubicBezTo>
                  <a:pt x="5651500" y="519751"/>
                  <a:pt x="5531411" y="479021"/>
                  <a:pt x="5184021" y="491416"/>
                </a:cubicBezTo>
                <a:cubicBezTo>
                  <a:pt x="4836632" y="503811"/>
                  <a:pt x="4560470" y="480238"/>
                  <a:pt x="4376122" y="491416"/>
                </a:cubicBezTo>
                <a:cubicBezTo>
                  <a:pt x="4191774" y="502594"/>
                  <a:pt x="3861471" y="451627"/>
                  <a:pt x="3568222" y="491416"/>
                </a:cubicBezTo>
                <a:cubicBezTo>
                  <a:pt x="3274973" y="531205"/>
                  <a:pt x="3085173" y="493500"/>
                  <a:pt x="2827648" y="491416"/>
                </a:cubicBezTo>
                <a:cubicBezTo>
                  <a:pt x="2570123" y="489332"/>
                  <a:pt x="2360435" y="531162"/>
                  <a:pt x="2019748" y="491416"/>
                </a:cubicBezTo>
                <a:cubicBezTo>
                  <a:pt x="1679061" y="451670"/>
                  <a:pt x="1709002" y="465719"/>
                  <a:pt x="1413824" y="491416"/>
                </a:cubicBezTo>
                <a:cubicBezTo>
                  <a:pt x="1118646" y="517113"/>
                  <a:pt x="1064740" y="510804"/>
                  <a:pt x="942549" y="491416"/>
                </a:cubicBezTo>
                <a:cubicBezTo>
                  <a:pt x="820359" y="472028"/>
                  <a:pt x="269484" y="460347"/>
                  <a:pt x="0" y="491416"/>
                </a:cubicBezTo>
                <a:cubicBezTo>
                  <a:pt x="-3445" y="267346"/>
                  <a:pt x="-20596" y="194158"/>
                  <a:pt x="0" y="0"/>
                </a:cubicBezTo>
                <a:close/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  <a:extLst>
              <a:ext uri="{C807C97D-BFC1-408E-A445-0C87EB9F89A2}">
                <ask:lineSketchStyleProps xmlns:ask="http://schemas.microsoft.com/office/drawing/2018/sketchyshapes" sd="249524674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استمارة تطوير أداء طالبة متميزة ومتفوقة للعام </a:t>
            </a:r>
            <a:r>
              <a:rPr kumimoji="0" lang="ar-SA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الدراسي     14 </a:t>
            </a:r>
            <a:r>
              <a:rPr kumimoji="0" lang="ar-S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ه .</a:t>
            </a:r>
          </a:p>
        </p:txBody>
      </p:sp>
      <p:sp>
        <p:nvSpPr>
          <p:cNvPr id="7" name="مستطيل 6">
            <a:extLst>
              <a:ext uri="{FF2B5EF4-FFF2-40B4-BE49-F238E27FC236}">
                <a16:creationId xmlns:a16="http://schemas.microsoft.com/office/drawing/2014/main" id="{140911CF-2998-4DF6-9D39-08B7820BD559}"/>
              </a:ext>
            </a:extLst>
          </p:cNvPr>
          <p:cNvSpPr/>
          <p:nvPr/>
        </p:nvSpPr>
        <p:spPr>
          <a:xfrm>
            <a:off x="2880657" y="6122894"/>
            <a:ext cx="7398871" cy="361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معلمة المادة /  ..........................                                                    مديرة المدرسة  / .......................</a:t>
            </a:r>
          </a:p>
        </p:txBody>
      </p:sp>
      <p:sp>
        <p:nvSpPr>
          <p:cNvPr id="8" name="مستطيل 7">
            <a:extLst>
              <a:ext uri="{FF2B5EF4-FFF2-40B4-BE49-F238E27FC236}">
                <a16:creationId xmlns:a16="http://schemas.microsoft.com/office/drawing/2014/main" id="{EB336345-F087-4EC3-BC2D-073BEDF37194}"/>
              </a:ext>
            </a:extLst>
          </p:cNvPr>
          <p:cNvSpPr/>
          <p:nvPr/>
        </p:nvSpPr>
        <p:spPr>
          <a:xfrm>
            <a:off x="1671917" y="1727723"/>
            <a:ext cx="9090211" cy="491416"/>
          </a:xfrm>
          <a:custGeom>
            <a:avLst/>
            <a:gdLst>
              <a:gd name="connsiteX0" fmla="*/ 0 w 9090211"/>
              <a:gd name="connsiteY0" fmla="*/ 0 h 491416"/>
              <a:gd name="connsiteX1" fmla="*/ 426541 w 9090211"/>
              <a:gd name="connsiteY1" fmla="*/ 0 h 491416"/>
              <a:gd name="connsiteX2" fmla="*/ 1216690 w 9090211"/>
              <a:gd name="connsiteY2" fmla="*/ 0 h 491416"/>
              <a:gd name="connsiteX3" fmla="*/ 1915937 w 9090211"/>
              <a:gd name="connsiteY3" fmla="*/ 0 h 491416"/>
              <a:gd name="connsiteX4" fmla="*/ 2342477 w 9090211"/>
              <a:gd name="connsiteY4" fmla="*/ 0 h 491416"/>
              <a:gd name="connsiteX5" fmla="*/ 2769018 w 9090211"/>
              <a:gd name="connsiteY5" fmla="*/ 0 h 491416"/>
              <a:gd name="connsiteX6" fmla="*/ 3286461 w 9090211"/>
              <a:gd name="connsiteY6" fmla="*/ 0 h 491416"/>
              <a:gd name="connsiteX7" fmla="*/ 3803904 w 9090211"/>
              <a:gd name="connsiteY7" fmla="*/ 0 h 491416"/>
              <a:gd name="connsiteX8" fmla="*/ 4594053 w 9090211"/>
              <a:gd name="connsiteY8" fmla="*/ 0 h 491416"/>
              <a:gd name="connsiteX9" fmla="*/ 5475104 w 9090211"/>
              <a:gd name="connsiteY9" fmla="*/ 0 h 491416"/>
              <a:gd name="connsiteX10" fmla="*/ 6265253 w 9090211"/>
              <a:gd name="connsiteY10" fmla="*/ 0 h 491416"/>
              <a:gd name="connsiteX11" fmla="*/ 7146304 w 9090211"/>
              <a:gd name="connsiteY11" fmla="*/ 0 h 491416"/>
              <a:gd name="connsiteX12" fmla="*/ 7936453 w 9090211"/>
              <a:gd name="connsiteY12" fmla="*/ 0 h 491416"/>
              <a:gd name="connsiteX13" fmla="*/ 8453896 w 9090211"/>
              <a:gd name="connsiteY13" fmla="*/ 0 h 491416"/>
              <a:gd name="connsiteX14" fmla="*/ 9090211 w 9090211"/>
              <a:gd name="connsiteY14" fmla="*/ 0 h 491416"/>
              <a:gd name="connsiteX15" fmla="*/ 9090211 w 9090211"/>
              <a:gd name="connsiteY15" fmla="*/ 491416 h 491416"/>
              <a:gd name="connsiteX16" fmla="*/ 8572768 w 9090211"/>
              <a:gd name="connsiteY16" fmla="*/ 491416 h 491416"/>
              <a:gd name="connsiteX17" fmla="*/ 7691717 w 9090211"/>
              <a:gd name="connsiteY17" fmla="*/ 491416 h 491416"/>
              <a:gd name="connsiteX18" fmla="*/ 7083372 w 9090211"/>
              <a:gd name="connsiteY18" fmla="*/ 491416 h 491416"/>
              <a:gd name="connsiteX19" fmla="*/ 6656831 w 9090211"/>
              <a:gd name="connsiteY19" fmla="*/ 491416 h 491416"/>
              <a:gd name="connsiteX20" fmla="*/ 5775780 w 9090211"/>
              <a:gd name="connsiteY20" fmla="*/ 491416 h 491416"/>
              <a:gd name="connsiteX21" fmla="*/ 5258337 w 9090211"/>
              <a:gd name="connsiteY21" fmla="*/ 491416 h 491416"/>
              <a:gd name="connsiteX22" fmla="*/ 4831797 w 9090211"/>
              <a:gd name="connsiteY22" fmla="*/ 491416 h 491416"/>
              <a:gd name="connsiteX23" fmla="*/ 4405256 w 9090211"/>
              <a:gd name="connsiteY23" fmla="*/ 491416 h 491416"/>
              <a:gd name="connsiteX24" fmla="*/ 3615107 w 9090211"/>
              <a:gd name="connsiteY24" fmla="*/ 491416 h 491416"/>
              <a:gd name="connsiteX25" fmla="*/ 3097664 w 9090211"/>
              <a:gd name="connsiteY25" fmla="*/ 491416 h 491416"/>
              <a:gd name="connsiteX26" fmla="*/ 2489319 w 9090211"/>
              <a:gd name="connsiteY26" fmla="*/ 491416 h 491416"/>
              <a:gd name="connsiteX27" fmla="*/ 1699170 w 9090211"/>
              <a:gd name="connsiteY27" fmla="*/ 491416 h 491416"/>
              <a:gd name="connsiteX28" fmla="*/ 1090825 w 9090211"/>
              <a:gd name="connsiteY28" fmla="*/ 491416 h 491416"/>
              <a:gd name="connsiteX29" fmla="*/ 0 w 9090211"/>
              <a:gd name="connsiteY29" fmla="*/ 491416 h 491416"/>
              <a:gd name="connsiteX30" fmla="*/ 0 w 9090211"/>
              <a:gd name="connsiteY30" fmla="*/ 0 h 491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9090211" h="491416" extrusionOk="0">
                <a:moveTo>
                  <a:pt x="0" y="0"/>
                </a:moveTo>
                <a:cubicBezTo>
                  <a:pt x="148539" y="-14906"/>
                  <a:pt x="283567" y="-592"/>
                  <a:pt x="426541" y="0"/>
                </a:cubicBezTo>
                <a:cubicBezTo>
                  <a:pt x="569515" y="592"/>
                  <a:pt x="931384" y="-2770"/>
                  <a:pt x="1216690" y="0"/>
                </a:cubicBezTo>
                <a:cubicBezTo>
                  <a:pt x="1501996" y="2770"/>
                  <a:pt x="1621404" y="-3866"/>
                  <a:pt x="1915937" y="0"/>
                </a:cubicBezTo>
                <a:cubicBezTo>
                  <a:pt x="2210470" y="3866"/>
                  <a:pt x="2142406" y="2889"/>
                  <a:pt x="2342477" y="0"/>
                </a:cubicBezTo>
                <a:cubicBezTo>
                  <a:pt x="2542548" y="-2889"/>
                  <a:pt x="2656828" y="-18128"/>
                  <a:pt x="2769018" y="0"/>
                </a:cubicBezTo>
                <a:cubicBezTo>
                  <a:pt x="2881208" y="18128"/>
                  <a:pt x="3060865" y="-13691"/>
                  <a:pt x="3286461" y="0"/>
                </a:cubicBezTo>
                <a:cubicBezTo>
                  <a:pt x="3512057" y="13691"/>
                  <a:pt x="3605382" y="-2185"/>
                  <a:pt x="3803904" y="0"/>
                </a:cubicBezTo>
                <a:cubicBezTo>
                  <a:pt x="4002426" y="2185"/>
                  <a:pt x="4354742" y="-32256"/>
                  <a:pt x="4594053" y="0"/>
                </a:cubicBezTo>
                <a:cubicBezTo>
                  <a:pt x="4833364" y="32256"/>
                  <a:pt x="5296162" y="-14043"/>
                  <a:pt x="5475104" y="0"/>
                </a:cubicBezTo>
                <a:cubicBezTo>
                  <a:pt x="5654046" y="14043"/>
                  <a:pt x="6080559" y="2993"/>
                  <a:pt x="6265253" y="0"/>
                </a:cubicBezTo>
                <a:cubicBezTo>
                  <a:pt x="6449947" y="-2993"/>
                  <a:pt x="6891746" y="-37372"/>
                  <a:pt x="7146304" y="0"/>
                </a:cubicBezTo>
                <a:cubicBezTo>
                  <a:pt x="7400862" y="37372"/>
                  <a:pt x="7669772" y="23312"/>
                  <a:pt x="7936453" y="0"/>
                </a:cubicBezTo>
                <a:cubicBezTo>
                  <a:pt x="8203134" y="-23312"/>
                  <a:pt x="8310801" y="23925"/>
                  <a:pt x="8453896" y="0"/>
                </a:cubicBezTo>
                <a:cubicBezTo>
                  <a:pt x="8596991" y="-23925"/>
                  <a:pt x="8843254" y="25482"/>
                  <a:pt x="9090211" y="0"/>
                </a:cubicBezTo>
                <a:cubicBezTo>
                  <a:pt x="9080121" y="114933"/>
                  <a:pt x="9111992" y="273058"/>
                  <a:pt x="9090211" y="491416"/>
                </a:cubicBezTo>
                <a:cubicBezTo>
                  <a:pt x="8918696" y="508758"/>
                  <a:pt x="8724146" y="490069"/>
                  <a:pt x="8572768" y="491416"/>
                </a:cubicBezTo>
                <a:cubicBezTo>
                  <a:pt x="8421390" y="492763"/>
                  <a:pt x="7887015" y="501017"/>
                  <a:pt x="7691717" y="491416"/>
                </a:cubicBezTo>
                <a:cubicBezTo>
                  <a:pt x="7496419" y="481815"/>
                  <a:pt x="7344591" y="514169"/>
                  <a:pt x="7083372" y="491416"/>
                </a:cubicBezTo>
                <a:cubicBezTo>
                  <a:pt x="6822154" y="468663"/>
                  <a:pt x="6857303" y="507574"/>
                  <a:pt x="6656831" y="491416"/>
                </a:cubicBezTo>
                <a:cubicBezTo>
                  <a:pt x="6456359" y="475258"/>
                  <a:pt x="6033678" y="470406"/>
                  <a:pt x="5775780" y="491416"/>
                </a:cubicBezTo>
                <a:cubicBezTo>
                  <a:pt x="5517882" y="512426"/>
                  <a:pt x="5450771" y="512913"/>
                  <a:pt x="5258337" y="491416"/>
                </a:cubicBezTo>
                <a:cubicBezTo>
                  <a:pt x="5065903" y="469919"/>
                  <a:pt x="4957558" y="473326"/>
                  <a:pt x="4831797" y="491416"/>
                </a:cubicBezTo>
                <a:cubicBezTo>
                  <a:pt x="4706036" y="509506"/>
                  <a:pt x="4577664" y="483614"/>
                  <a:pt x="4405256" y="491416"/>
                </a:cubicBezTo>
                <a:cubicBezTo>
                  <a:pt x="4232848" y="499218"/>
                  <a:pt x="3964362" y="526041"/>
                  <a:pt x="3615107" y="491416"/>
                </a:cubicBezTo>
                <a:cubicBezTo>
                  <a:pt x="3265852" y="456791"/>
                  <a:pt x="3331924" y="498281"/>
                  <a:pt x="3097664" y="491416"/>
                </a:cubicBezTo>
                <a:cubicBezTo>
                  <a:pt x="2863404" y="484551"/>
                  <a:pt x="2782255" y="490218"/>
                  <a:pt x="2489319" y="491416"/>
                </a:cubicBezTo>
                <a:cubicBezTo>
                  <a:pt x="2196384" y="492614"/>
                  <a:pt x="2064625" y="468667"/>
                  <a:pt x="1699170" y="491416"/>
                </a:cubicBezTo>
                <a:cubicBezTo>
                  <a:pt x="1333715" y="514165"/>
                  <a:pt x="1266179" y="482476"/>
                  <a:pt x="1090825" y="491416"/>
                </a:cubicBezTo>
                <a:cubicBezTo>
                  <a:pt x="915471" y="500356"/>
                  <a:pt x="426483" y="454831"/>
                  <a:pt x="0" y="491416"/>
                </a:cubicBezTo>
                <a:cubicBezTo>
                  <a:pt x="23428" y="270655"/>
                  <a:pt x="-20042" y="182851"/>
                  <a:pt x="0" y="0"/>
                </a:cubicBezTo>
                <a:close/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extLst>
              <a:ext uri="{C807C97D-BFC1-408E-A445-0C87EB9F89A2}">
                <ask:lineSketchStyleProps xmlns:ask="http://schemas.microsoft.com/office/drawing/2018/sketchyshapes" sd="2495246744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اسم الطالبة / .............................                     الصف / ...................               المادة / .................</a:t>
            </a:r>
          </a:p>
        </p:txBody>
      </p:sp>
      <p:graphicFrame>
        <p:nvGraphicFramePr>
          <p:cNvPr id="9" name="جدول 9">
            <a:extLst>
              <a:ext uri="{FF2B5EF4-FFF2-40B4-BE49-F238E27FC236}">
                <a16:creationId xmlns:a16="http://schemas.microsoft.com/office/drawing/2014/main" id="{52E7DF66-4DF4-49D4-B2C2-8F38506F5DA0}"/>
              </a:ext>
            </a:extLst>
          </p:cNvPr>
          <p:cNvGraphicFramePr>
            <a:graphicFrameLocks noGrp="1"/>
          </p:cNvGraphicFramePr>
          <p:nvPr/>
        </p:nvGraphicFramePr>
        <p:xfrm>
          <a:off x="280970" y="2518408"/>
          <a:ext cx="11630059" cy="2709808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3276746">
                  <a:extLst>
                    <a:ext uri="{9D8B030D-6E8A-4147-A177-3AD203B41FA5}">
                      <a16:colId xmlns:a16="http://schemas.microsoft.com/office/drawing/2014/main" val="1040631121"/>
                    </a:ext>
                  </a:extLst>
                </a:gridCol>
                <a:gridCol w="3224676">
                  <a:extLst>
                    <a:ext uri="{9D8B030D-6E8A-4147-A177-3AD203B41FA5}">
                      <a16:colId xmlns:a16="http://schemas.microsoft.com/office/drawing/2014/main" val="3440185174"/>
                    </a:ext>
                  </a:extLst>
                </a:gridCol>
                <a:gridCol w="3805446">
                  <a:extLst>
                    <a:ext uri="{9D8B030D-6E8A-4147-A177-3AD203B41FA5}">
                      <a16:colId xmlns:a16="http://schemas.microsoft.com/office/drawing/2014/main" val="312902763"/>
                    </a:ext>
                  </a:extLst>
                </a:gridCol>
                <a:gridCol w="1323191">
                  <a:extLst>
                    <a:ext uri="{9D8B030D-6E8A-4147-A177-3AD203B41FA5}">
                      <a16:colId xmlns:a16="http://schemas.microsoft.com/office/drawing/2014/main" val="1936769441"/>
                    </a:ext>
                  </a:extLst>
                </a:gridCol>
              </a:tblGrid>
              <a:tr h="524250"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نوع التميز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أسباب التميز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أساليب التعزيز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أثر الخطة</a:t>
                      </a:r>
                    </a:p>
                  </a:txBody>
                  <a:tcPr>
                    <a:solidFill>
                      <a:srgbClr val="FCEE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1362747"/>
                  </a:ext>
                </a:extLst>
              </a:tr>
              <a:tr h="2185558">
                <a:tc>
                  <a:txBody>
                    <a:bodyPr/>
                    <a:lstStyle/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المشاركة المميزة داخل الفصل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التميز في تنظيم الكتب والمهام الأدائية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القدرة على استنتاج الأفكار والحساب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القدرة على التبرير والبرهان الرياضي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أخرى .........</a:t>
                      </a:r>
                    </a:p>
                    <a:p>
                      <a:pPr rtl="1"/>
                      <a:endParaRPr lang="ar-SA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دافعية الطالبة الداخلية للتعلم الذاتي 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قدرتها العالية على استيعاب مفاهيم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متابعة الأسرة المستمرة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أخرى ..........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تقديم مهمات منزلية متنوعة </a:t>
                      </a:r>
                      <a:r>
                        <a:rPr lang="ar-SA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أضافية</a:t>
                      </a:r>
                      <a:endParaRPr lang="ar-SA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إتاحة الفرصة للطالبة للمناقشة والحوار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إتاحة </a:t>
                      </a:r>
                      <a:r>
                        <a:rPr lang="ar-SA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الفرصةللطالبة</a:t>
                      </a: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للمشاركة في البرامج المتنوعة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التكريم بشهادة شكر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تنويع التعزيز المستمر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أخرى ..........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منخفض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متوسط</a:t>
                      </a:r>
                    </a:p>
                    <a:p>
                      <a:pPr marL="285750" indent="-285750" rtl="1">
                        <a:buFont typeface="Wingdings" panose="05000000000000000000" pitchFamily="2" charset="2"/>
                        <a:buChar char="q"/>
                      </a:pPr>
                      <a:r>
                        <a:rPr lang="ar-SA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عالي</a:t>
                      </a:r>
                    </a:p>
                    <a:p>
                      <a:pPr rtl="1"/>
                      <a:endParaRPr lang="ar-SA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9421126"/>
                  </a:ext>
                </a:extLst>
              </a:tr>
            </a:tbl>
          </a:graphicData>
        </a:graphic>
      </p:graphicFrame>
      <p:sp>
        <p:nvSpPr>
          <p:cNvPr id="10" name="مستطيل 9">
            <a:extLst>
              <a:ext uri="{FF2B5EF4-FFF2-40B4-BE49-F238E27FC236}">
                <a16:creationId xmlns:a16="http://schemas.microsoft.com/office/drawing/2014/main" id="{E0BEBCD3-69FE-49D5-B1D0-98D64D038384}"/>
              </a:ext>
            </a:extLst>
          </p:cNvPr>
          <p:cNvSpPr/>
          <p:nvPr/>
        </p:nvSpPr>
        <p:spPr>
          <a:xfrm>
            <a:off x="867335" y="5653138"/>
            <a:ext cx="3047253" cy="469756"/>
          </a:xfrm>
          <a:custGeom>
            <a:avLst/>
            <a:gdLst>
              <a:gd name="connsiteX0" fmla="*/ 0 w 3047253"/>
              <a:gd name="connsiteY0" fmla="*/ 0 h 469756"/>
              <a:gd name="connsiteX1" fmla="*/ 639923 w 3047253"/>
              <a:gd name="connsiteY1" fmla="*/ 0 h 469756"/>
              <a:gd name="connsiteX2" fmla="*/ 1310319 w 3047253"/>
              <a:gd name="connsiteY2" fmla="*/ 0 h 469756"/>
              <a:gd name="connsiteX3" fmla="*/ 1858824 w 3047253"/>
              <a:gd name="connsiteY3" fmla="*/ 0 h 469756"/>
              <a:gd name="connsiteX4" fmla="*/ 2498747 w 3047253"/>
              <a:gd name="connsiteY4" fmla="*/ 0 h 469756"/>
              <a:gd name="connsiteX5" fmla="*/ 3047253 w 3047253"/>
              <a:gd name="connsiteY5" fmla="*/ 0 h 469756"/>
              <a:gd name="connsiteX6" fmla="*/ 3047253 w 3047253"/>
              <a:gd name="connsiteY6" fmla="*/ 469756 h 469756"/>
              <a:gd name="connsiteX7" fmla="*/ 2468275 w 3047253"/>
              <a:gd name="connsiteY7" fmla="*/ 469756 h 469756"/>
              <a:gd name="connsiteX8" fmla="*/ 1797879 w 3047253"/>
              <a:gd name="connsiteY8" fmla="*/ 469756 h 469756"/>
              <a:gd name="connsiteX9" fmla="*/ 1127484 w 3047253"/>
              <a:gd name="connsiteY9" fmla="*/ 469756 h 469756"/>
              <a:gd name="connsiteX10" fmla="*/ 0 w 3047253"/>
              <a:gd name="connsiteY10" fmla="*/ 469756 h 469756"/>
              <a:gd name="connsiteX11" fmla="*/ 0 w 3047253"/>
              <a:gd name="connsiteY11" fmla="*/ 0 h 469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047253" h="469756" extrusionOk="0">
                <a:moveTo>
                  <a:pt x="0" y="0"/>
                </a:moveTo>
                <a:cubicBezTo>
                  <a:pt x="169059" y="9845"/>
                  <a:pt x="343392" y="27252"/>
                  <a:pt x="639923" y="0"/>
                </a:cubicBezTo>
                <a:cubicBezTo>
                  <a:pt x="936454" y="-27252"/>
                  <a:pt x="1023753" y="-1907"/>
                  <a:pt x="1310319" y="0"/>
                </a:cubicBezTo>
                <a:cubicBezTo>
                  <a:pt x="1596885" y="1907"/>
                  <a:pt x="1748074" y="23446"/>
                  <a:pt x="1858824" y="0"/>
                </a:cubicBezTo>
                <a:cubicBezTo>
                  <a:pt x="1969574" y="-23446"/>
                  <a:pt x="2192713" y="8740"/>
                  <a:pt x="2498747" y="0"/>
                </a:cubicBezTo>
                <a:cubicBezTo>
                  <a:pt x="2804781" y="-8740"/>
                  <a:pt x="2907545" y="-17964"/>
                  <a:pt x="3047253" y="0"/>
                </a:cubicBezTo>
                <a:cubicBezTo>
                  <a:pt x="3029439" y="138346"/>
                  <a:pt x="3065470" y="280155"/>
                  <a:pt x="3047253" y="469756"/>
                </a:cubicBezTo>
                <a:cubicBezTo>
                  <a:pt x="2888820" y="483018"/>
                  <a:pt x="2720105" y="461364"/>
                  <a:pt x="2468275" y="469756"/>
                </a:cubicBezTo>
                <a:cubicBezTo>
                  <a:pt x="2216445" y="478148"/>
                  <a:pt x="2078762" y="440561"/>
                  <a:pt x="1797879" y="469756"/>
                </a:cubicBezTo>
                <a:cubicBezTo>
                  <a:pt x="1516996" y="498951"/>
                  <a:pt x="1309674" y="486386"/>
                  <a:pt x="1127484" y="469756"/>
                </a:cubicBezTo>
                <a:cubicBezTo>
                  <a:pt x="945294" y="453126"/>
                  <a:pt x="458697" y="518437"/>
                  <a:pt x="0" y="469756"/>
                </a:cubicBezTo>
                <a:cubicBezTo>
                  <a:pt x="15390" y="265369"/>
                  <a:pt x="7540" y="204595"/>
                  <a:pt x="0" y="0"/>
                </a:cubicBezTo>
                <a:close/>
              </a:path>
            </a:pathLst>
          </a:custGeom>
          <a:noFill/>
          <a:ln>
            <a:solidFill>
              <a:schemeClr val="bg1">
                <a:lumMod val="65000"/>
              </a:schemeClr>
            </a:solidFill>
            <a:extLst>
              <a:ext uri="{C807C97D-BFC1-408E-A445-0C87EB9F89A2}">
                <ask:lineSketchStyleProps xmlns:ask="http://schemas.microsoft.com/office/drawing/2018/sketchyshapes" sd="3848499776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تمت المتابعة بتاريخ / ......................</a:t>
            </a:r>
          </a:p>
        </p:txBody>
      </p:sp>
      <p:pic>
        <p:nvPicPr>
          <p:cNvPr id="6" name="صورة 5">
            <a:extLst>
              <a:ext uri="{FF2B5EF4-FFF2-40B4-BE49-F238E27FC236}">
                <a16:creationId xmlns:a16="http://schemas.microsoft.com/office/drawing/2014/main" id="{88C59813-D644-1AC6-E9D6-EE0475977D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2951" y="5693743"/>
            <a:ext cx="1284342" cy="1118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52698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</Words>
  <Application>Microsoft Office PowerPoint</Application>
  <PresentationFormat>شاشة عريضة</PresentationFormat>
  <Paragraphs>29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نسق Office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فاطمه صالح السبيعي</dc:creator>
  <cp:lastModifiedBy>فاطمه صالح السبيعي</cp:lastModifiedBy>
  <cp:revision>1</cp:revision>
  <dcterms:created xsi:type="dcterms:W3CDTF">2023-02-25T12:44:12Z</dcterms:created>
  <dcterms:modified xsi:type="dcterms:W3CDTF">2023-02-25T12:45:46Z</dcterms:modified>
</cp:coreProperties>
</file>